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94" d="100"/>
          <a:sy n="94" d="100"/>
        </p:scale>
        <p:origin x="1152" y="31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7691A84-860C-5876-2CE9-7A44334CC6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568EB9E-2E27-F7C1-39CE-8BF4D6B221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A660363-6C56-901B-9061-BBA15D0C56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4A240-C7D9-42A3-B3EB-46FE82C4C5B5}" type="datetimeFigureOut">
              <a:rPr lang="es-CL" smtClean="0"/>
              <a:t>15/10/2025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4D48A5D-DA2C-11BB-E52E-99C7236B7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3E30FBF-7D33-510F-CF9F-DE1D2C7E4F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6A884-D679-45F4-9686-C27ED90C014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591050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01EB97-66AC-7C39-BA0D-B906D95C77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6CC9903-58E3-F080-4E63-BA13453948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F6DC378-8128-7BB2-939C-B19559673F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4A240-C7D9-42A3-B3EB-46FE82C4C5B5}" type="datetimeFigureOut">
              <a:rPr lang="es-CL" smtClean="0"/>
              <a:t>15/10/2025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D42AC41-D379-3710-C207-2F4568F9CA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1FE190E-0175-F2A9-1B18-BAC0B46162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6A884-D679-45F4-9686-C27ED90C014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44146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B61005E-3957-0FF8-0224-51C86B3E87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3F7FE58-148B-C877-A485-69EA17EADD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F04682F-8D7A-2E89-0DFA-D1FB39BF46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4A240-C7D9-42A3-B3EB-46FE82C4C5B5}" type="datetimeFigureOut">
              <a:rPr lang="es-CL" smtClean="0"/>
              <a:t>15/10/2025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232C9EA-9A93-536A-4026-7663160D7B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8D655D3-EFB2-3953-1564-95737D9B2F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6A884-D679-45F4-9686-C27ED90C014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28754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C23D049-C7C9-A991-E82B-617CFE1C9F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CF8B67B-5C67-903B-E247-8D4BB3D7CF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4BC8DF4-4CA9-E6A5-F66D-A2672A27EB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4A240-C7D9-42A3-B3EB-46FE82C4C5B5}" type="datetimeFigureOut">
              <a:rPr lang="es-CL" smtClean="0"/>
              <a:t>15/10/2025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EA18CA3-4B30-10AA-0ABC-BFF581826A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C1FBCE0-2447-1509-8E0D-B726EFD3A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6A884-D679-45F4-9686-C27ED90C014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937007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AD450B0-57CA-5B57-4008-7044C2B479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D88566E-C05B-EF1E-7411-26F1FC52EB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5FAE163-19A7-508C-FACE-F9D0EB663C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4A240-C7D9-42A3-B3EB-46FE82C4C5B5}" type="datetimeFigureOut">
              <a:rPr lang="es-CL" smtClean="0"/>
              <a:t>15/10/2025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982881A-A3A9-9A7F-7F5C-49D8B49B3F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2D48425-0268-FCF0-2305-6738BAEA80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6A884-D679-45F4-9686-C27ED90C014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47278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72FCD8-4AEB-0C77-C6EF-BD8ABA8423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DF92D38-A0B5-397C-7F91-5DB5E3ADDC7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E20840F-4FE1-2C87-40AD-9DF79EA805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C2F4CDA-5565-EB9D-92F3-4A3D1AEC5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4A240-C7D9-42A3-B3EB-46FE82C4C5B5}" type="datetimeFigureOut">
              <a:rPr lang="es-CL" smtClean="0"/>
              <a:t>15/10/2025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DC58331-85EC-2ECD-39B7-12275BC29F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552DA25-E390-4E20-00A2-181396D0CA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6A884-D679-45F4-9686-C27ED90C014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149104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50C43E-B0D0-26A8-276B-13301A26C6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CCC54A0-0195-8D78-F615-2E041F1C29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1C096F1-1188-F850-E22D-EE92DBC552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80D44544-28A2-0E9F-19FA-BAD88ECC16A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E48BDEF8-7F89-5BCD-9520-D6BF9A116E1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1279A680-F4D4-3A36-7D29-BFF102506B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4A240-C7D9-42A3-B3EB-46FE82C4C5B5}" type="datetimeFigureOut">
              <a:rPr lang="es-CL" smtClean="0"/>
              <a:t>15/10/2025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68687992-D982-2359-DBD0-A48FAE6CC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BE36F501-DB68-8DDF-1E86-D217695639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6A884-D679-45F4-9686-C27ED90C014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88872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6B495C7-BD65-CF38-6112-8AD90CBC6A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E4AEB591-4197-553C-4D6D-5677E4DC6E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4A240-C7D9-42A3-B3EB-46FE82C4C5B5}" type="datetimeFigureOut">
              <a:rPr lang="es-CL" smtClean="0"/>
              <a:t>15/10/2025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EDAF5755-FDB6-59F3-2067-F81CE17D31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21D941D-BF59-1DC7-AA85-A96AAFD52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6A884-D679-45F4-9686-C27ED90C014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571514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7F627D47-A14D-EC74-16D8-43D22260FC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4A240-C7D9-42A3-B3EB-46FE82C4C5B5}" type="datetimeFigureOut">
              <a:rPr lang="es-CL" smtClean="0"/>
              <a:t>15/10/2025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CCEA690C-E9DA-5261-9B34-7286AB9AFF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D0F382E8-B399-975B-71E7-805B2D80BC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6A884-D679-45F4-9686-C27ED90C014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290849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515A52-D9A0-DE8D-2AAC-D48FFD5C64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9A7CB43-8166-BAD1-E383-84CE29D86A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AE01225-57BF-8530-8E59-A137A667D0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6DD4935-F2E4-BD14-1108-AD5D4EDEE9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4A240-C7D9-42A3-B3EB-46FE82C4C5B5}" type="datetimeFigureOut">
              <a:rPr lang="es-CL" smtClean="0"/>
              <a:t>15/10/2025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41C73C2-26AD-51E9-6E8F-9A36C3FD9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03FB5E3-5114-FEF6-62CC-FAE0856F3C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6A884-D679-45F4-9686-C27ED90C014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62451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9AF7C4-1EF8-1386-5ECE-3DA576BD1C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B6011FED-DE0F-97DD-72CF-E15D2CCD5A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1FEBE7C-931C-E006-1A89-62469764AA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1EB895F-CD55-BFDB-4EA4-4145687FE8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4A240-C7D9-42A3-B3EB-46FE82C4C5B5}" type="datetimeFigureOut">
              <a:rPr lang="es-CL" smtClean="0"/>
              <a:t>15/10/2025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DF0ECEF-214B-D1FF-5DAE-FFC6CD6733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77F33C6-67D0-6F97-67A7-227632D9FF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6A884-D679-45F4-9686-C27ED90C014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88263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B6F47570-642D-ABBF-A573-CFA0F1AC29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EBC62A4-B0CF-528F-C97C-563B54E400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0C95328-05AF-72D9-D5E4-74D00C4723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0D4A240-C7D9-42A3-B3EB-46FE82C4C5B5}" type="datetimeFigureOut">
              <a:rPr lang="es-CL" smtClean="0"/>
              <a:t>15/10/2025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E36FA5F-9949-6894-5764-6C1361352F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C66BFD1-8E01-0B7C-6EBC-069182BC40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B26A884-D679-45F4-9686-C27ED90C014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38822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486874F5-A8F0-72D8-0CA8-4742B983B1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9351" y="0"/>
            <a:ext cx="1019331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67205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722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de Office</vt:lpstr>
      <vt:lpstr>Presentación de PowerPoint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Cristian Gallardo</dc:creator>
  <cp:lastModifiedBy>Elson Arriagada</cp:lastModifiedBy>
  <cp:revision>12</cp:revision>
  <dcterms:created xsi:type="dcterms:W3CDTF">2025-10-06T14:50:42Z</dcterms:created>
  <dcterms:modified xsi:type="dcterms:W3CDTF">2025-10-15T13:37:15Z</dcterms:modified>
</cp:coreProperties>
</file>